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8" r:id="rId3"/>
    <p:sldId id="259" r:id="rId4"/>
  </p:sldIdLst>
  <p:sldSz cx="9906000" cy="6858000" type="A4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A2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E4CA0-E271-4743-B110-3F38EA65C978}" v="80" dt="2024-02-01T11:22:05.379"/>
    <p1510:client id="{82CFBD8A-F320-47D7-AB2E-9BE2B13E0055}" v="13" dt="2024-02-03T01:48:53.541"/>
    <p1510:client id="{E7D38019-F3FF-4544-9488-1CBDBC12E92F}" v="68" dt="2024-02-03T03:23:47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23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4330-D031-406F-BFAE-E5BCE565B8C7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87D5-6664-4FEE-80A7-C51D2B42B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1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5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7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5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저자 및 날짜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1" name="본문 첫 번째 줄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15937" y="3476625"/>
            <a:ext cx="8874126" cy="942133"/>
          </a:xfrm>
          <a:prstGeom prst="rect">
            <a:avLst/>
          </a:prstGeom>
        </p:spPr>
        <p:txBody>
          <a:bodyPr/>
          <a:lstStyle>
            <a:lvl1pPr algn="just" defTabSz="412735">
              <a:defRPr sz="3094"/>
            </a:lvl1pPr>
          </a:lstStyle>
          <a:p>
            <a:r>
              <a:t>프레젠테이션 부제</a:t>
            </a:r>
          </a:p>
        </p:txBody>
      </p:sp>
      <p:sp>
        <p:nvSpPr>
          <p:cNvPr id="15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4956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56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23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3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0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77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98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2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7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8A1E8-0C97-4C2C-AB56-5E794FB17B5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694C8-B1F9-4776-B035-3824193C3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1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5" t="3566" b="20729"/>
          <a:stretch/>
        </p:blipFill>
        <p:spPr>
          <a:xfrm>
            <a:off x="28664" y="27542"/>
            <a:ext cx="4935808" cy="6806032"/>
          </a:xfrm>
          <a:prstGeom prst="rect">
            <a:avLst/>
          </a:prstGeom>
        </p:spPr>
      </p:pic>
      <p:sp>
        <p:nvSpPr>
          <p:cNvPr id="22" name="TextBox 2">
            <a:extLst>
              <a:ext uri="{FF2B5EF4-FFF2-40B4-BE49-F238E27FC236}">
                <a16:creationId xmlns:a16="http://schemas.microsoft.com/office/drawing/2014/main" id="{5417AD0E-BB26-ECD0-1E29-6676B5FA6BEE}"/>
              </a:ext>
            </a:extLst>
          </p:cNvPr>
          <p:cNvSpPr txBox="1"/>
          <p:nvPr/>
        </p:nvSpPr>
        <p:spPr>
          <a:xfrm>
            <a:off x="5293428" y="179471"/>
            <a:ext cx="4392038" cy="3877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sz="3000" b="1" dirty="0">
                <a:latin typeface="Malgun Gothic"/>
                <a:ea typeface="Malgun Gothic"/>
                <a:cs typeface="+mn-lt"/>
              </a:rPr>
              <a:t>유  석</a:t>
            </a:r>
            <a:endParaRPr lang="en-US" sz="1200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35963B9D-7637-D9C1-9663-6B7EC4D95615}"/>
              </a:ext>
            </a:extLst>
          </p:cNvPr>
          <p:cNvSpPr txBox="1"/>
          <p:nvPr/>
        </p:nvSpPr>
        <p:spPr>
          <a:xfrm>
            <a:off x="5290335" y="3169802"/>
            <a:ext cx="3160127" cy="11214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5"/>
                </a:solidFill>
                <a:latin typeface="Malgun Gothic"/>
                <a:ea typeface="Malgun Gothic"/>
                <a:cs typeface="Calibri"/>
              </a:rPr>
              <a:t>드라마</a:t>
            </a:r>
            <a:endParaRPr lang="en-US" altLang="ko-KR" sz="1200" b="1">
              <a:solidFill>
                <a:schemeClr val="accent5"/>
              </a:solidFill>
              <a:latin typeface="Malgun Gothic"/>
              <a:ea typeface="Malgun Gothic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Malgun Gothic"/>
                <a:ea typeface="+mn-lt"/>
                <a:cs typeface="+mn-lt"/>
              </a:rPr>
              <a:t>MBC &lt;</a:t>
            </a:r>
            <a:r>
              <a:rPr lang="en-US" sz="1100" err="1">
                <a:latin typeface="Malgun Gothic"/>
                <a:ea typeface="+mn-lt"/>
                <a:cs typeface="+mn-lt"/>
              </a:rPr>
              <a:t>연인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r>
              <a:rPr lang="en-US" altLang="ko-KR" sz="1100" dirty="0">
                <a:latin typeface="Calibri"/>
                <a:ea typeface="Calibri"/>
                <a:cs typeface="+mn-lt"/>
              </a:rPr>
              <a:t> </a:t>
            </a:r>
            <a:r>
              <a:rPr lang="ko-KR" altLang="en-US" sz="1100" err="1">
                <a:latin typeface="Malgun Gothic"/>
                <a:ea typeface="Malgun Gothic"/>
                <a:cs typeface="+mn-lt"/>
              </a:rPr>
              <a:t>속환되는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 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포로 </a:t>
            </a:r>
            <a:r>
              <a:rPr lang="ko-KR" altLang="en-US" sz="900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900" err="1">
                <a:latin typeface="Malgun Gothic"/>
                <a:ea typeface="Malgun Gothic"/>
                <a:cs typeface="+mn-lt"/>
              </a:rPr>
              <a:t>이미지단역</a:t>
            </a:r>
            <a:r>
              <a:rPr lang="ko-KR" altLang="en-US" sz="900" dirty="0">
                <a:latin typeface="Malgun Gothic"/>
                <a:ea typeface="Malgun Gothic"/>
                <a:cs typeface="+mn-lt"/>
              </a:rPr>
              <a:t>)</a:t>
            </a:r>
            <a:endParaRPr lang="en-US" sz="900"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Malgun Gothic"/>
                <a:ea typeface="Malgun Gothic"/>
                <a:cs typeface="+mn-lt"/>
              </a:rPr>
              <a:t>웹 &lt;터치&gt; - 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도의원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900" dirty="0">
                <a:latin typeface="Malgun Gothic"/>
                <a:ea typeface="+mn-lt"/>
                <a:cs typeface="+mn-lt"/>
              </a:rPr>
              <a:t>(</a:t>
            </a:r>
            <a:r>
              <a:rPr lang="ko-KR" altLang="en-US" sz="900" dirty="0" err="1">
                <a:latin typeface="Malgun Gothic"/>
                <a:ea typeface="Malgun Gothic"/>
                <a:cs typeface="+mn-lt"/>
              </a:rPr>
              <a:t>이미지단역</a:t>
            </a:r>
            <a:r>
              <a:rPr lang="en-US" sz="900" dirty="0">
                <a:latin typeface="Malgun Gothic"/>
                <a:ea typeface="+mn-lt"/>
                <a:cs typeface="+mn-lt"/>
              </a:rPr>
              <a:t>)</a:t>
            </a:r>
            <a:endParaRPr lang="en-US" sz="1100"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Malgun Gothic"/>
                <a:ea typeface="Malgun Gothic"/>
                <a:cs typeface="+mn-lt"/>
              </a:rPr>
              <a:t>KBS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1100" dirty="0">
                <a:latin typeface="Malgun Gothic"/>
                <a:ea typeface="Malgun Gothic"/>
                <a:cs typeface="+mn-lt"/>
              </a:rPr>
              <a:t>&lt;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신한청년당의 젊은 그들</a:t>
            </a:r>
            <a:r>
              <a:rPr lang="en-US" altLang="ko-KR" sz="1100" dirty="0">
                <a:latin typeface="Malgun Gothic"/>
                <a:ea typeface="Malgun Gothic"/>
                <a:cs typeface="+mn-lt"/>
              </a:rPr>
              <a:t>&gt;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 - </a:t>
            </a:r>
            <a:r>
              <a:rPr lang="ko-KR" sz="1100" dirty="0" err="1">
                <a:latin typeface="Malgun Gothic"/>
                <a:ea typeface="Malgun Gothic"/>
                <a:cs typeface="+mn-lt"/>
              </a:rPr>
              <a:t>최팔용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900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900" dirty="0">
                <a:latin typeface="Malgun Gothic"/>
                <a:ea typeface="Malgun Gothic"/>
                <a:cs typeface="+mn-lt"/>
              </a:rPr>
              <a:t>단역</a:t>
            </a:r>
            <a:r>
              <a:rPr lang="en-US" altLang="ko-KR" sz="900" dirty="0">
                <a:latin typeface="Malgun Gothic"/>
                <a:ea typeface="Malgun Gothic"/>
                <a:cs typeface="+mn-lt"/>
              </a:rPr>
              <a:t>)</a:t>
            </a:r>
            <a:endParaRPr lang="en-US" sz="1100">
              <a:ea typeface="+mn-lt"/>
              <a:cs typeface="+mn-lt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8FBC1D38-2852-1FBF-DEC4-C72BA0FAE3E3}"/>
              </a:ext>
            </a:extLst>
          </p:cNvPr>
          <p:cNvSpPr txBox="1"/>
          <p:nvPr/>
        </p:nvSpPr>
        <p:spPr>
          <a:xfrm>
            <a:off x="5290333" y="1817547"/>
            <a:ext cx="3141663" cy="13522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영화</a:t>
            </a:r>
            <a:endParaRPr lang="en-US" altLang="ko-KR" sz="1200">
              <a:solidFill>
                <a:schemeClr val="accent5"/>
              </a:solidFill>
              <a:latin typeface="Malgun Gothic"/>
              <a:ea typeface="Malgun Gothic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Malgun Gothic"/>
                <a:ea typeface="Malgun Gothic"/>
                <a:cs typeface="+mn-lt"/>
              </a:rPr>
              <a:t>독립 &lt;애새끼들</a:t>
            </a:r>
            <a:r>
              <a:rPr lang="ko-KR" altLang="en-US" sz="1100" dirty="0">
                <a:latin typeface="Malgun Gothic"/>
                <a:ea typeface="Malgun Gothic"/>
                <a:cs typeface="Calibri"/>
              </a:rPr>
              <a:t>&gt; - </a:t>
            </a:r>
            <a:r>
              <a:rPr lang="ko-KR" sz="1100" dirty="0">
                <a:latin typeface="Malgun Gothic"/>
                <a:ea typeface="Malgun Gothic"/>
                <a:cs typeface="Arial"/>
              </a:rPr>
              <a:t>이상훈 (</a:t>
            </a:r>
            <a:r>
              <a:rPr lang="ko-KR" sz="900" dirty="0">
                <a:latin typeface="Malgun Gothic"/>
                <a:ea typeface="Malgun Gothic"/>
                <a:cs typeface="Arial"/>
              </a:rPr>
              <a:t>조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연</a:t>
            </a:r>
            <a:r>
              <a:rPr lang="ko-KR" sz="1100" dirty="0">
                <a:latin typeface="Malgun Gothic"/>
                <a:ea typeface="Malgun Gothic"/>
                <a:cs typeface="Arial"/>
              </a:rPr>
              <a:t>)</a:t>
            </a:r>
            <a:endParaRPr lang="en-US" sz="1100" dirty="0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Malgun Gothic"/>
                <a:ea typeface="Malgun Gothic"/>
                <a:cs typeface="+mn-lt"/>
              </a:rPr>
              <a:t>독립 &lt;달의 뒷면&gt; - 안병준 </a:t>
            </a:r>
            <a:r>
              <a:rPr lang="ko-KR" altLang="en-US" sz="900" dirty="0">
                <a:latin typeface="Malgun Gothic"/>
                <a:ea typeface="Malgun Gothic"/>
                <a:cs typeface="+mn-lt"/>
              </a:rPr>
              <a:t>(조연)</a:t>
            </a:r>
            <a:endParaRPr lang="ko-KR" altLang="en-US" sz="900">
              <a:latin typeface="Malgun Gothic"/>
              <a:ea typeface="Malgun Gothic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Malgun Gothic"/>
                <a:ea typeface="Malgun Gothic"/>
                <a:cs typeface="Calibri"/>
              </a:rPr>
              <a:t>독립 &lt;</a:t>
            </a:r>
            <a:r>
              <a:rPr lang="ko-KR" altLang="en-US" sz="1100" dirty="0" err="1">
                <a:latin typeface="Malgun Gothic"/>
                <a:ea typeface="Malgun Gothic"/>
                <a:cs typeface="Calibri"/>
              </a:rPr>
              <a:t>나의기우</a:t>
            </a:r>
            <a:r>
              <a:rPr lang="ko-KR" altLang="en-US" sz="1100" dirty="0">
                <a:latin typeface="Malgun Gothic"/>
                <a:ea typeface="Malgun Gothic"/>
                <a:cs typeface="Calibri"/>
              </a:rPr>
              <a:t>&gt; 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- </a:t>
            </a:r>
            <a:r>
              <a:rPr lang="ko-KR" altLang="en-US" sz="1100" dirty="0" err="1">
                <a:latin typeface="Malgun Gothic"/>
                <a:ea typeface="Malgun Gothic"/>
                <a:cs typeface="+mn-lt"/>
              </a:rPr>
              <a:t>동대표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 (</a:t>
            </a:r>
            <a:r>
              <a:rPr lang="ko-KR" altLang="en-US" sz="900" dirty="0">
                <a:latin typeface="Malgun Gothic"/>
                <a:ea typeface="Malgun Gothic"/>
                <a:cs typeface="+mn-lt"/>
              </a:rPr>
              <a:t>조연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Malgun Gothic"/>
                <a:ea typeface="Malgun Gothic"/>
                <a:cs typeface="+mn-lt"/>
              </a:rPr>
              <a:t>독립 &lt;알고리즘&gt; - 경찰 </a:t>
            </a:r>
            <a:r>
              <a:rPr lang="ko-KR" altLang="en-US" sz="900" dirty="0">
                <a:latin typeface="Malgun Gothic"/>
                <a:ea typeface="Malgun Gothic"/>
                <a:cs typeface="+mn-lt"/>
              </a:rPr>
              <a:t>(단역)</a:t>
            </a:r>
            <a:endParaRPr lang="ko-KR">
              <a:latin typeface="Malgun Gothic"/>
              <a:ea typeface="Malgun Gothic"/>
              <a:cs typeface="+mn-lt"/>
            </a:endParaRP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70CE6C1D-18B2-5706-D65B-138E7C1B890E}"/>
              </a:ext>
            </a:extLst>
          </p:cNvPr>
          <p:cNvSpPr txBox="1"/>
          <p:nvPr/>
        </p:nvSpPr>
        <p:spPr>
          <a:xfrm>
            <a:off x="5290333" y="4300534"/>
            <a:ext cx="3141663" cy="1098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연극</a:t>
            </a:r>
            <a:endParaRPr lang="en-US" altLang="ko-KR" sz="1300">
              <a:solidFill>
                <a:schemeClr val="accent5"/>
              </a:solidFill>
              <a:latin typeface="Malgun Gothic"/>
              <a:ea typeface="Malgun Gothic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Malgun Gothic"/>
                <a:ea typeface="Malgun Gothic"/>
                <a:cs typeface="+mn-lt"/>
              </a:rPr>
              <a:t>&lt;스테이크 하우스&gt; - 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실직자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900" dirty="0">
                <a:latin typeface="Malgun Gothic"/>
                <a:ea typeface="Malgun Gothic"/>
                <a:cs typeface="+mn-lt"/>
              </a:rPr>
              <a:t>(주연)</a:t>
            </a:r>
            <a:endParaRPr lang="en-US" sz="900" dirty="0"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Malgun Gothic"/>
                <a:ea typeface="Malgun Gothic"/>
                <a:cs typeface="+mn-lt"/>
              </a:rPr>
              <a:t>&lt;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버스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 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정류장</a:t>
            </a:r>
            <a:r>
              <a:rPr lang="en-US" altLang="ko-KR" sz="1100" dirty="0">
                <a:latin typeface="Malgun Gothic"/>
                <a:ea typeface="Malgun Gothic"/>
                <a:cs typeface="+mn-lt"/>
              </a:rPr>
              <a:t>&gt;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1100" dirty="0">
                <a:latin typeface="Malgun Gothic"/>
                <a:ea typeface="Malgun Gothic"/>
                <a:cs typeface="+mn-lt"/>
              </a:rPr>
              <a:t>-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청년 </a:t>
            </a:r>
            <a:r>
              <a:rPr lang="ko-KR" altLang="en-US" sz="900" dirty="0">
                <a:latin typeface="Malgun Gothic"/>
                <a:ea typeface="Malgun Gothic"/>
                <a:cs typeface="+mn-lt"/>
              </a:rPr>
              <a:t>(조연)</a:t>
            </a:r>
            <a:endParaRPr lang="en-US" sz="900"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Malgun Gothic"/>
                <a:ea typeface="Malgun Gothic"/>
                <a:cs typeface="+mn-lt"/>
              </a:rPr>
              <a:t>&lt;바냐 아저씨&gt; - </a:t>
            </a:r>
            <a:r>
              <a:rPr lang="ko-KR" altLang="en-US" sz="1100" dirty="0" err="1">
                <a:latin typeface="Malgun Gothic"/>
                <a:ea typeface="Malgun Gothic"/>
                <a:cs typeface="+mn-lt"/>
              </a:rPr>
              <a:t>아스트로프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900" dirty="0">
                <a:latin typeface="Malgun Gothic"/>
                <a:ea typeface="Malgun Gothic"/>
                <a:cs typeface="+mn-lt"/>
              </a:rPr>
              <a:t>(조연)</a:t>
            </a:r>
            <a:endParaRPr lang="en-US" altLang="ko-KR" sz="900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239172E8-E0FB-52F1-B012-901705857B7C}"/>
              </a:ext>
            </a:extLst>
          </p:cNvPr>
          <p:cNvSpPr txBox="1"/>
          <p:nvPr/>
        </p:nvSpPr>
        <p:spPr>
          <a:xfrm>
            <a:off x="5290333" y="5403575"/>
            <a:ext cx="3141663" cy="13753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sz="12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기타 이력</a:t>
            </a:r>
            <a:endParaRPr lang="en-US" sz="1200" b="1" dirty="0">
              <a:solidFill>
                <a:schemeClr val="accent5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100" dirty="0" err="1">
                <a:latin typeface="Malgun Gothic"/>
                <a:ea typeface="Malgun Gothic"/>
                <a:cs typeface="+mn-lt"/>
              </a:rPr>
              <a:t>현대글로비스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홍보영상 - 사업가</a:t>
            </a:r>
            <a:endParaRPr lang="en-US" altLang="ko-KR" sz="1100" dirty="0"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Malgun Gothic"/>
                <a:ea typeface="+mn-lt"/>
                <a:cs typeface="+mn-lt"/>
              </a:rPr>
              <a:t>360 </a:t>
            </a:r>
            <a:r>
              <a:rPr lang="ko-KR" sz="1100" dirty="0" err="1">
                <a:latin typeface="Malgun Gothic"/>
                <a:ea typeface="Malgun Gothic"/>
                <a:cs typeface="+mn-lt"/>
              </a:rPr>
              <a:t>시큐리티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CF</a:t>
            </a:r>
            <a:r>
              <a:rPr lang="en-US" altLang="ko-KR" sz="1100" dirty="0">
                <a:latin typeface="Calibri"/>
                <a:ea typeface="Calibri"/>
                <a:cs typeface="+mn-lt"/>
              </a:rPr>
              <a:t> - 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미용실 손님</a:t>
            </a:r>
            <a:endParaRPr lang="en-US" altLang="ko-KR" sz="1100" dirty="0"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100" dirty="0" err="1">
                <a:latin typeface="Malgun Gothic"/>
                <a:ea typeface="Malgun Gothic"/>
                <a:cs typeface="+mn-lt"/>
              </a:rPr>
              <a:t>좀머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 씨 이야기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100" dirty="0">
                <a:latin typeface="Malgun Gothic"/>
                <a:ea typeface="Malgun Gothic"/>
                <a:cs typeface="+mn-lt"/>
              </a:rPr>
              <a:t>- 오</a:t>
            </a:r>
            <a:r>
              <a:rPr lang="ko-KR" altLang="en-US" sz="1100" dirty="0" err="1">
                <a:latin typeface="Malgun Gothic"/>
                <a:ea typeface="Malgun Gothic"/>
                <a:cs typeface="+mn-lt"/>
              </a:rPr>
              <a:t>디오북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 내레이션 및 연기</a:t>
            </a:r>
            <a:endParaRPr lang="en-US" altLang="ko-KR" sz="1100" dirty="0"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100" dirty="0">
                <a:latin typeface="Malgun Gothic"/>
                <a:ea typeface="Malgun Gothic"/>
                <a:cs typeface="+mn-lt"/>
              </a:rPr>
              <a:t>묵묵 -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 </a:t>
            </a:r>
            <a:r>
              <a:rPr lang="ko-KR" sz="1100" dirty="0" err="1">
                <a:latin typeface="Malgun Gothic"/>
                <a:ea typeface="Malgun Gothic"/>
                <a:cs typeface="+mn-lt"/>
              </a:rPr>
              <a:t>오디오북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 내레이션 및 연기</a:t>
            </a:r>
            <a:endParaRPr lang="en-US" altLang="ko-KR" sz="1100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5DF2E897-367E-725D-2D47-894DCDCE520B}"/>
              </a:ext>
            </a:extLst>
          </p:cNvPr>
          <p:cNvSpPr txBox="1"/>
          <p:nvPr/>
        </p:nvSpPr>
        <p:spPr>
          <a:xfrm>
            <a:off x="5293428" y="565061"/>
            <a:ext cx="4392038" cy="11838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en-US" sz="1200" b="1" dirty="0">
                <a:latin typeface="Malgun Gothic"/>
                <a:ea typeface="+mn-lt"/>
                <a:cs typeface="+mn-lt"/>
              </a:rPr>
              <a:t>1988.08.22 / 171cm / 62kg</a:t>
            </a:r>
            <a:endParaRPr lang="ko-KR" sz="1200" dirty="0">
              <a:latin typeface="Malgun Gothic"/>
              <a:ea typeface="Malgun Gothic"/>
              <a:cs typeface="+mn-lt"/>
            </a:endParaRPr>
          </a:p>
          <a:p>
            <a:pPr>
              <a:lnSpc>
                <a:spcPts val="2200"/>
              </a:lnSpc>
            </a:pPr>
            <a:r>
              <a:rPr lang="en-US" sz="1200" b="1" dirty="0">
                <a:latin typeface="Malgun Gothic"/>
                <a:ea typeface="+mn-lt"/>
                <a:cs typeface="+mn-lt"/>
              </a:rPr>
              <a:t>010-4127-6299 /</a:t>
            </a:r>
            <a:r>
              <a:rPr lang="en-US" altLang="ko-KR" sz="1200" b="1" dirty="0">
                <a:latin typeface="Malgun Gothic"/>
                <a:ea typeface="+mn-lt"/>
                <a:cs typeface="+mn-lt"/>
              </a:rPr>
              <a:t> </a:t>
            </a:r>
            <a:r>
              <a:rPr lang="ko-KR" altLang="en-US" sz="1200" b="1" dirty="0">
                <a:latin typeface="Malgun Gothic"/>
                <a:ea typeface="+mn-lt"/>
                <a:cs typeface="+mn-lt"/>
              </a:rPr>
              <a:t>actorseokkey@naver.com</a:t>
            </a:r>
            <a:endParaRPr lang="en-US" altLang="ko-KR" sz="1200" dirty="0">
              <a:latin typeface="Malgun Gothic"/>
              <a:ea typeface="+mn-lt"/>
              <a:cs typeface="+mn-lt"/>
            </a:endParaRPr>
          </a:p>
          <a:p>
            <a:pPr>
              <a:lnSpc>
                <a:spcPts val="2200"/>
              </a:lnSpc>
            </a:pPr>
            <a:r>
              <a:rPr lang="en-US" altLang="ko-KR" sz="1200" b="1" dirty="0" err="1">
                <a:latin typeface="Malgun Gothic"/>
                <a:ea typeface="+mn-lt"/>
                <a:cs typeface="+mn-lt"/>
              </a:rPr>
              <a:t>극동대</a:t>
            </a:r>
            <a:r>
              <a:rPr lang="en-US" altLang="ko-KR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200" b="1" dirty="0" err="1">
                <a:latin typeface="Malgun Gothic"/>
                <a:ea typeface="+mn-lt"/>
                <a:cs typeface="+mn-lt"/>
              </a:rPr>
              <a:t>연극연기학과</a:t>
            </a:r>
            <a:r>
              <a:rPr lang="en-US" altLang="ko-KR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200" b="1" dirty="0" err="1">
                <a:latin typeface="Malgun Gothic"/>
                <a:ea typeface="+mn-lt"/>
                <a:cs typeface="+mn-lt"/>
              </a:rPr>
              <a:t>연기전공</a:t>
            </a:r>
            <a:r>
              <a:rPr lang="en-US" altLang="ko-KR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200" b="1" dirty="0" err="1">
                <a:latin typeface="Malgun Gothic"/>
                <a:ea typeface="+mn-lt"/>
                <a:cs typeface="+mn-lt"/>
              </a:rPr>
              <a:t>졸업</a:t>
            </a:r>
            <a:endParaRPr lang="en-US" altLang="ko-KR" sz="1200" b="1" dirty="0">
              <a:latin typeface="Malgun Gothic"/>
              <a:ea typeface="+mn-lt"/>
              <a:cs typeface="+mn-lt"/>
            </a:endParaRPr>
          </a:p>
          <a:p>
            <a:pPr>
              <a:lnSpc>
                <a:spcPts val="2200"/>
              </a:lnSpc>
            </a:pPr>
            <a:r>
              <a:rPr lang="ko-KR" sz="1200" b="1" dirty="0">
                <a:latin typeface="Malgun Gothic"/>
                <a:ea typeface="Malgun Gothic"/>
                <a:cs typeface="+mn-lt"/>
              </a:rPr>
              <a:t>특기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: 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발레</a:t>
            </a:r>
            <a:r>
              <a:rPr lang="en-US" altLang="ko-KR" sz="1200" b="1" dirty="0">
                <a:latin typeface="Malgun Gothic"/>
                <a:ea typeface="+mn-lt"/>
                <a:cs typeface="+mn-lt"/>
              </a:rPr>
              <a:t>, </a:t>
            </a:r>
            <a:r>
              <a:rPr lang="ko-KR" sz="1200" b="1" dirty="0">
                <a:latin typeface="Malgun Gothic"/>
                <a:ea typeface="Malgun Gothic"/>
                <a:cs typeface="+mn-lt"/>
              </a:rPr>
              <a:t>일본어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, </a:t>
            </a:r>
            <a:r>
              <a:rPr lang="ko-KR" sz="1200" b="1" dirty="0">
                <a:latin typeface="Malgun Gothic"/>
                <a:ea typeface="Malgun Gothic"/>
                <a:cs typeface="+mn-lt"/>
              </a:rPr>
              <a:t>기타연주, 사물놀이</a:t>
            </a:r>
            <a:endParaRPr lang="en-US" sz="1200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300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인간의 얼굴, 의류, 칼라이(가) 표시된 사진&#10;&#10;자동 생성된 설명"/>
          <p:cNvPicPr>
            <a:picLocks noChangeAspect="1"/>
          </p:cNvPicPr>
          <p:nvPr/>
        </p:nvPicPr>
        <p:blipFill rotWithShape="1">
          <a:blip r:embed="rId2"/>
          <a:srcRect l="153" r="153"/>
          <a:stretch/>
        </p:blipFill>
        <p:spPr>
          <a:xfrm>
            <a:off x="3318828" y="730054"/>
            <a:ext cx="3253481" cy="48924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26798" r="21356"/>
          <a:stretch/>
        </p:blipFill>
        <p:spPr>
          <a:xfrm>
            <a:off x="6609775" y="730054"/>
            <a:ext cx="3254400" cy="4892400"/>
          </a:xfrm>
          <a:prstGeom prst="rect">
            <a:avLst/>
          </a:prstGeom>
        </p:spPr>
      </p:pic>
      <p:pic>
        <p:nvPicPr>
          <p:cNvPr id="2" name="그림 1" descr="사람, 인간의 얼굴, 의류, 실내이(가) 표시된 사진&#10;&#10;자동 생성된 설명">
            <a:extLst>
              <a:ext uri="{FF2B5EF4-FFF2-40B4-BE49-F238E27FC236}">
                <a16:creationId xmlns:a16="http://schemas.microsoft.com/office/drawing/2014/main" id="{D81F3D09-46FE-8C94-383B-6AE0DC5FD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" y="731861"/>
            <a:ext cx="3248698" cy="489585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BBEE5783-2DE7-9E2D-C5AE-1AC7DBA64683}"/>
              </a:ext>
            </a:extLst>
          </p:cNvPr>
          <p:cNvSpPr txBox="1"/>
          <p:nvPr/>
        </p:nvSpPr>
        <p:spPr>
          <a:xfrm>
            <a:off x="7184832" y="6123419"/>
            <a:ext cx="1464295" cy="313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2145" tIns="32145" rIns="32145" bIns="3214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Malgun Gothic"/>
                <a:ea typeface="맑은 고딕"/>
              </a:rPr>
              <a:t>010.4127.6299</a:t>
            </a:r>
            <a:endParaRPr lang="ko-KR" altLang="en-US" sz="1600" dirty="0">
              <a:latin typeface="Malgun Gothic"/>
              <a:ea typeface="맑은 고딕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29661D6-9193-20D1-28D2-A66DE931BF8E}"/>
              </a:ext>
            </a:extLst>
          </p:cNvPr>
          <p:cNvSpPr txBox="1"/>
          <p:nvPr/>
        </p:nvSpPr>
        <p:spPr>
          <a:xfrm>
            <a:off x="6863698" y="6437743"/>
            <a:ext cx="2106565" cy="264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2145" tIns="32145" rIns="32145" bIns="3214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latin typeface="Malgun Gothic"/>
                <a:ea typeface="Malgun Gothic"/>
              </a:rPr>
              <a:t>actorseokkey@naver.com</a:t>
            </a:r>
            <a:endParaRPr lang="ko-KR" altLang="en-US" sz="1300" dirty="0">
              <a:latin typeface="Malgun Gothic"/>
              <a:ea typeface="Malgun Gothic"/>
            </a:endParaRPr>
          </a:p>
        </p:txBody>
      </p:sp>
      <p:pic>
        <p:nvPicPr>
          <p:cNvPr id="5" name="그림 4" descr="그래픽, 그래픽 디자인, 스크린샷, 원이(가) 표시된 사진&#10;&#10;자동 생성된 설명">
            <a:extLst>
              <a:ext uri="{FF2B5EF4-FFF2-40B4-BE49-F238E27FC236}">
                <a16:creationId xmlns:a16="http://schemas.microsoft.com/office/drawing/2014/main" id="{7BCD44D9-1D80-14F9-3070-DDFC502BB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060" y="5935427"/>
            <a:ext cx="878933" cy="8876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사람, 야외, 나무, 의류이(가) 표시된 사진&#10;&#10;자동 생성된 설명">
            <a:extLst>
              <a:ext uri="{FF2B5EF4-FFF2-40B4-BE49-F238E27FC236}">
                <a16:creationId xmlns:a16="http://schemas.microsoft.com/office/drawing/2014/main" id="{0373B0B5-9ACA-5E93-E81E-67F959AA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" y="252463"/>
            <a:ext cx="4859285" cy="2737819"/>
          </a:xfrm>
          <a:prstGeom prst="rect">
            <a:avLst/>
          </a:prstGeom>
        </p:spPr>
      </p:pic>
      <p:pic>
        <p:nvPicPr>
          <p:cNvPr id="15" name="그림 14" descr="사람, 의류, 인간의 얼굴, 슈트이(가) 표시된 사진&#10;&#10;자동 생성된 설명">
            <a:extLst>
              <a:ext uri="{FF2B5EF4-FFF2-40B4-BE49-F238E27FC236}">
                <a16:creationId xmlns:a16="http://schemas.microsoft.com/office/drawing/2014/main" id="{B994AC6B-7950-4E20-8EFC-D9EA36F9E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70" y="252900"/>
            <a:ext cx="4878600" cy="2736336"/>
          </a:xfrm>
          <a:prstGeom prst="rect">
            <a:avLst/>
          </a:prstGeom>
        </p:spPr>
      </p:pic>
      <p:pic>
        <p:nvPicPr>
          <p:cNvPr id="16" name="그림 15" descr="인간의 얼굴, 사람, 의류, 벽이(가) 표시된 사진&#10;&#10;자동 생성된 설명">
            <a:extLst>
              <a:ext uri="{FF2B5EF4-FFF2-40B4-BE49-F238E27FC236}">
                <a16:creationId xmlns:a16="http://schemas.microsoft.com/office/drawing/2014/main" id="{5D6C7DC2-5DD9-F84C-4E5A-343149A39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2" y="3097481"/>
            <a:ext cx="4850961" cy="2794949"/>
          </a:xfrm>
          <a:prstGeom prst="rect">
            <a:avLst/>
          </a:prstGeom>
        </p:spPr>
      </p:pic>
      <p:pic>
        <p:nvPicPr>
          <p:cNvPr id="17" name="그림 16" descr="인간의 얼굴, 사람, 의류, 눈썹이(가) 표시된 사진&#10;&#10;자동 생성된 설명">
            <a:extLst>
              <a:ext uri="{FF2B5EF4-FFF2-40B4-BE49-F238E27FC236}">
                <a16:creationId xmlns:a16="http://schemas.microsoft.com/office/drawing/2014/main" id="{083D8E14-EA55-003E-4E98-40A2DFCE8E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" r="2628"/>
          <a:stretch/>
        </p:blipFill>
        <p:spPr>
          <a:xfrm>
            <a:off x="4989213" y="3097276"/>
            <a:ext cx="4882318" cy="2795633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BBEE5783-2DE7-9E2D-C5AE-1AC7DBA64683}"/>
              </a:ext>
            </a:extLst>
          </p:cNvPr>
          <p:cNvSpPr txBox="1"/>
          <p:nvPr/>
        </p:nvSpPr>
        <p:spPr>
          <a:xfrm>
            <a:off x="7184832" y="6123419"/>
            <a:ext cx="1464295" cy="313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2145" tIns="32145" rIns="32145" bIns="32145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17">
                <a:latin typeface="맑은 고딕"/>
                <a:ea typeface="맑은 고딕"/>
              </a:rPr>
              <a:t>010.4127.6299</a:t>
            </a:r>
            <a:endParaRPr sz="1617">
              <a:latin typeface="맑은 고딕"/>
              <a:ea typeface="맑은 고딕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C29661D6-9193-20D1-28D2-A66DE931BF8E}"/>
              </a:ext>
            </a:extLst>
          </p:cNvPr>
          <p:cNvSpPr txBox="1"/>
          <p:nvPr/>
        </p:nvSpPr>
        <p:spPr>
          <a:xfrm>
            <a:off x="6863698" y="6437743"/>
            <a:ext cx="2106565" cy="264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2145" tIns="32145" rIns="32145" bIns="3214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>
                <a:latin typeface="맑은 고딕"/>
                <a:ea typeface="맑은 고딕"/>
              </a:rPr>
              <a:t>actorseokkey@naver.com</a:t>
            </a:r>
            <a:endParaRPr lang="ko-KR" altLang="en-US" sz="1300">
              <a:latin typeface="맑은 고딕"/>
              <a:ea typeface="맑은 고딕"/>
            </a:endParaRPr>
          </a:p>
        </p:txBody>
      </p:sp>
      <p:pic>
        <p:nvPicPr>
          <p:cNvPr id="20" name="그림 19" descr="그래픽, 그래픽 디자인, 스크린샷, 원이(가) 표시된 사진&#10;&#10;자동 생성된 설명">
            <a:extLst>
              <a:ext uri="{FF2B5EF4-FFF2-40B4-BE49-F238E27FC236}">
                <a16:creationId xmlns:a16="http://schemas.microsoft.com/office/drawing/2014/main" id="{7BCD44D9-1D80-14F9-3070-DDFC502BB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060" y="5935427"/>
            <a:ext cx="878933" cy="8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215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</TotalTime>
  <Words>6</Words>
  <Application>Microsoft Office PowerPoint</Application>
  <PresentationFormat>A4 용지(210x297mm)</PresentationFormat>
  <Paragraphs>29</Paragraphs>
  <Slides>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4" baseType="lpstr"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470</cp:revision>
  <dcterms:created xsi:type="dcterms:W3CDTF">2022-04-11T15:38:23Z</dcterms:created>
  <dcterms:modified xsi:type="dcterms:W3CDTF">2024-02-03T03:24:36Z</dcterms:modified>
</cp:coreProperties>
</file>